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Ubuntu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Ubuntu-boldItalic.fntdata"/><Relationship Id="rId6" Type="http://schemas.openxmlformats.org/officeDocument/2006/relationships/slide" Target="slides/slide1.xml"/><Relationship Id="rId18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28T01:12:42.117">
    <p:pos x="6000" y="0"/>
    <p:text>-Vittorio Caiafa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2bc0e43b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2bc0e43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2bc0e43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2bc0e4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bc0e43b3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2bc0e43b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16e011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316e01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log.neodoo.es/2020/01/28/diseno-ui-ux-y-prototipado-de-aplicaciones/" TargetMode="External"/><Relationship Id="rId4" Type="http://schemas.openxmlformats.org/officeDocument/2006/relationships/hyperlink" Target="https://www.youtube.com/watch?v=sAZ2A1bztwQ&amp;t=185s&amp;ab_channel=EDteam" TargetMode="External"/><Relationship Id="rId5" Type="http://schemas.openxmlformats.org/officeDocument/2006/relationships/hyperlink" Target="https://welcometoux.com/ui/5-tendencias-de-ui-para-2020/" TargetMode="External"/><Relationship Id="rId6" Type="http://schemas.openxmlformats.org/officeDocument/2006/relationships/hyperlink" Target="https://www.hostgator.mx/blog/evolucion-del-diseno-web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1097280" y="2910980"/>
            <a:ext cx="10058400" cy="9893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b="1" lang="en-US" sz="5200">
                <a:solidFill>
                  <a:srgbClr val="FFFFFF"/>
                </a:solidFill>
              </a:rPr>
              <a:t>BOCETOS UI/UX</a:t>
            </a:r>
            <a:endParaRPr b="1" sz="5200">
              <a:solidFill>
                <a:srgbClr val="FFFFFF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097280" y="3797858"/>
            <a:ext cx="10058400" cy="128270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US">
                <a:solidFill>
                  <a:srgbClr val="FFFFFF"/>
                </a:solidFill>
              </a:rPr>
              <a:t>(User Interface/User </a:t>
            </a:r>
            <a:r>
              <a:rPr b="1" lang="en-US">
                <a:solidFill>
                  <a:srgbClr val="FFFFFF"/>
                </a:solidFill>
              </a:rPr>
              <a:t>Experience</a:t>
            </a:r>
            <a:r>
              <a:rPr b="1" lang="en-US">
                <a:solidFill>
                  <a:srgbClr val="FFFFFF"/>
                </a:solidFill>
              </a:rPr>
              <a:t>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348319" y="6211669"/>
            <a:ext cx="18406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Vittorio Caiafa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Giuliano Bardecio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Bibliografia:</a:t>
            </a:r>
            <a:endParaRPr b="1"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https://blog.neodoo.es/2020/01/28/diseno-ui-ux-y-prototipado-de-aplicaciones/</a:t>
            </a:r>
            <a:endParaRPr u="sng">
              <a:solidFill>
                <a:srgbClr val="0070C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https://www.youtube.com/watch?v=sAZ2A1bztwQ&amp;t=185s&amp;ab_channel=EDteam</a:t>
            </a:r>
            <a:endParaRPr u="sng">
              <a:solidFill>
                <a:srgbClr val="0070C0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https://welcometoux.com/ui/5-tendencias-de-ui-para-2020/</a:t>
            </a:r>
            <a:endParaRPr u="sng">
              <a:solidFill>
                <a:srgbClr val="0070C0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https://www.hostgator.mx/blog/evolucion-del-diseno-web/</a:t>
            </a:r>
            <a:endParaRPr u="sng">
              <a:solidFill>
                <a:srgbClr val="0070C0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u="sng">
                <a:solidFill>
                  <a:srgbClr val="0070C0"/>
                </a:solidFill>
              </a:rPr>
              <a:t>https://rockcontent.com/es/blog/ui-ux/</a:t>
            </a:r>
            <a:endParaRPr u="sng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¿Qué es UX?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Como su nombre indica es la experiencia que tiene el usuario cuando está usando la aplicación. El objetivo del UX es mejorar la aplicación para que sea lo más funcional y útil posible.</a:t>
            </a:r>
            <a:endParaRPr sz="2000"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El diseño UX debe ser lo primero que hagamos, ya que nos servirá de base para desarrollar la interfaz de usuario (UI). </a:t>
            </a:r>
            <a:endParaRPr sz="2000"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Este trabajo de UX se suele hacer en paralelo con los bocetos, para así organizar las diferentes pantallas de la aplicación y tomar decisiones atendiendo a las necesidades que va a tener el usuario.</a:t>
            </a:r>
            <a:endParaRPr sz="1200" u="sng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625" y="115638"/>
            <a:ext cx="6626726" cy="66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61" y="1226628"/>
            <a:ext cx="4716796" cy="265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7617800" y="415825"/>
            <a:ext cx="382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Características:</a:t>
            </a:r>
            <a:endParaRPr b="1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8254887" y="1926293"/>
            <a:ext cx="3188516" cy="3786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>
                <a:latin typeface="Ubuntu"/>
                <a:ea typeface="Ubuntu"/>
                <a:cs typeface="Ubuntu"/>
                <a:sym typeface="Ubuntu"/>
              </a:rPr>
              <a:t>Estructura.</a:t>
            </a:r>
            <a:r>
              <a:rPr b="0" i="0" lang="en-US" sz="2800">
                <a:latin typeface="Ubuntu"/>
                <a:ea typeface="Ubuntu"/>
                <a:cs typeface="Ubuntu"/>
                <a:sym typeface="Ubuntu"/>
              </a:rPr>
              <a:t> 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>
                <a:latin typeface="Ubuntu"/>
                <a:ea typeface="Ubuntu"/>
                <a:cs typeface="Ubuntu"/>
                <a:sym typeface="Ubuntu"/>
              </a:rPr>
              <a:t>Simplicidad.</a:t>
            </a:r>
            <a:r>
              <a:rPr b="0" i="0" lang="en-US" sz="2800">
                <a:latin typeface="Ubuntu"/>
                <a:ea typeface="Ubuntu"/>
                <a:cs typeface="Ubuntu"/>
                <a:sym typeface="Ubuntu"/>
              </a:rPr>
              <a:t> 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>
                <a:latin typeface="Ubuntu"/>
                <a:ea typeface="Ubuntu"/>
                <a:cs typeface="Ubuntu"/>
                <a:sym typeface="Ubuntu"/>
              </a:rPr>
              <a:t>Visibilidad.</a:t>
            </a:r>
            <a:r>
              <a:rPr b="0" i="0" lang="en-US" sz="2800">
                <a:latin typeface="Ubuntu"/>
                <a:ea typeface="Ubuntu"/>
                <a:cs typeface="Ubuntu"/>
                <a:sym typeface="Ubuntu"/>
              </a:rPr>
              <a:t> 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>
                <a:latin typeface="Ubuntu"/>
                <a:ea typeface="Ubuntu"/>
                <a:cs typeface="Ubuntu"/>
                <a:sym typeface="Ubuntu"/>
              </a:rPr>
              <a:t>Recursos gráficos.</a:t>
            </a:r>
            <a:r>
              <a:rPr b="0" i="0" lang="en-US" sz="2800">
                <a:latin typeface="Ubuntu"/>
                <a:ea typeface="Ubuntu"/>
                <a:cs typeface="Ubuntu"/>
                <a:sym typeface="Ubuntu"/>
              </a:rPr>
              <a:t> 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0975" y="1812609"/>
            <a:ext cx="3766803" cy="3900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5" y="1619438"/>
            <a:ext cx="5343575" cy="48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350" y="1619438"/>
            <a:ext cx="6094024" cy="4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222150" y="369750"/>
            <a:ext cx="50331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12036" r="11593" t="0"/>
          <a:stretch/>
        </p:blipFill>
        <p:spPr>
          <a:xfrm>
            <a:off x="225400" y="1496050"/>
            <a:ext cx="5945101" cy="40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450" y="1462950"/>
            <a:ext cx="5441234" cy="40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¿Qué es un boceto?</a:t>
            </a:r>
            <a:endParaRPr b="1" sz="5400"/>
          </a:p>
        </p:txBody>
      </p:sp>
      <p:sp>
        <p:nvSpPr>
          <p:cNvPr id="127" name="Google Shape;127;p19"/>
          <p:cNvSpPr/>
          <p:nvPr/>
        </p:nvSpPr>
        <p:spPr>
          <a:xfrm>
            <a:off x="572493" y="1681544"/>
            <a:ext cx="10972800" cy="18288"/>
          </a:xfrm>
          <a:custGeom>
            <a:rect b="b" l="l" r="r" t="t"/>
            <a:pathLst>
              <a:path extrusionOk="0" fill="none" h="18288" w="1097280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extrusionOk="0" h="18288" w="1097280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cap="rnd" cmpd="sng" w="44450">
            <a:solidFill>
              <a:schemeClr val="accent2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386" y="2082681"/>
            <a:ext cx="6643907" cy="3918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72493" y="2082681"/>
            <a:ext cx="415889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bocetos (o wireframes) son una representación visual de una interfaz (UI) en la que se utilizan formas simples como cajas, círculos, líneas y flechas para así mostrar una estructuración básica del contenido y la jerarquía de la información.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838200" y="1375375"/>
            <a:ext cx="10509504" cy="1247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¿Qué son los bocetos UI?</a:t>
            </a:r>
            <a:endParaRPr b="1" sz="5400"/>
          </a:p>
        </p:txBody>
      </p:sp>
      <p:sp>
        <p:nvSpPr>
          <p:cNvPr id="136" name="Google Shape;136;p20"/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838200" y="2946255"/>
            <a:ext cx="6719596" cy="2715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Es todo aquello que permite al usuario interactuar con la aplicación: formas, colores, tamaños, jerarquías de textos.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Front end, lo que el usuario ve (pantallas, colores, tipografia, animaciones, etc)</a:t>
            </a:r>
            <a:endParaRPr sz="20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6253" y="1566760"/>
            <a:ext cx="3071451" cy="369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Prototipo:</a:t>
            </a:r>
            <a:endParaRPr b="1"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869" y="1690688"/>
            <a:ext cx="6481665" cy="36459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690466" y="1815922"/>
            <a:ext cx="374731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prototipo es una maqueta interactiva, mediante la cual puedes identificar algún error o posible mejora en cuanto a usabilidad o diseño antes de invertir tiempo o dinero en su desarrollo.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